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62" r:id="rId3"/>
    <p:sldId id="257" r:id="rId4"/>
    <p:sldId id="263" r:id="rId5"/>
    <p:sldId id="269" r:id="rId6"/>
    <p:sldId id="264" r:id="rId7"/>
    <p:sldId id="271" r:id="rId8"/>
    <p:sldId id="286" r:id="rId9"/>
    <p:sldId id="285" r:id="rId10"/>
    <p:sldId id="272" r:id="rId11"/>
    <p:sldId id="287" r:id="rId12"/>
    <p:sldId id="288" r:id="rId13"/>
    <p:sldId id="273" r:id="rId14"/>
    <p:sldId id="289" r:id="rId15"/>
    <p:sldId id="290" r:id="rId16"/>
    <p:sldId id="270" r:id="rId17"/>
    <p:sldId id="267" r:id="rId18"/>
    <p:sldId id="268" r:id="rId19"/>
    <p:sldId id="277" r:id="rId20"/>
    <p:sldId id="278" r:id="rId21"/>
    <p:sldId id="279" r:id="rId22"/>
    <p:sldId id="275" r:id="rId23"/>
    <p:sldId id="282" r:id="rId24"/>
    <p:sldId id="283" r:id="rId25"/>
    <p:sldId id="276" r:id="rId26"/>
    <p:sldId id="291" r:id="rId27"/>
    <p:sldId id="265" r:id="rId28"/>
    <p:sldId id="27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7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0F80A7-D62B-42CF-AFE0-F13BA57F3F87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C1DC-023A-46F2-BA0B-1A413CE9D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1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A3C1DC-023A-46F2-BA0B-1A413CE9DA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15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A3C1DC-023A-46F2-BA0B-1A413CE9DA6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67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BE7BE-C10D-2821-6C68-46AC76D80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EA6553-C417-26B6-F5EE-4E554DE79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970B51-D88C-5CAA-AECE-C640D69C8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60C18E-0927-6535-45B2-910A3ED0B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CC9D37-FCB6-FD16-596C-F06590A7D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823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16D51-39A7-C2DC-9582-3C8787BE5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1AA1C3-B0F1-9440-240B-773C7B123D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30367E-6B19-3BDF-C10F-3600FCC22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C43778-AF35-C68D-5402-918B4803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5229A6-4E2A-C6AC-8402-8142541B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55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34DA922-60FF-3826-074A-68AFF38AAA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906237-6971-B00C-8CC0-5E523388F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848DFC-4B40-F38C-6C18-BA4FEA8AA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6A48F4-FD3D-D23A-A2D8-EF9F7FDAB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4EEC88-D9E9-E9DA-222F-A2C90F8B8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194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8C72C-46B8-4911-24C0-E4256ABB3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3791DA-A0E6-2806-0410-5B88C2026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AE3C50-F57B-DAC6-0112-7EFCFE21E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DA65B7-7BCA-550C-B56A-DEAAE600C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0394B1-D88D-2108-0FF9-90CBE560B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12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5CDDC1-632B-14CB-C658-E7D44F43E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2F60A4-F242-9111-5199-B83FDB803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3DEF5D-7856-6D20-2548-408FC1BEE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D59645-83C0-E558-C3A0-74B32E023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6E029B-B75D-8CFB-152B-368B3F622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97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65150E-881E-102D-B47E-4555C1E9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05B25C-0BF0-5DD4-B108-B92483FD2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50FA67-749C-3231-3D1F-C66A27CE4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FF5AF3-23D8-B9D1-DD17-BDA3566AC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CE792A-A356-5144-2731-7E17C10C4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39C9E2-F7BA-CFBF-E55B-622B2154A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387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7327C1-B301-4F1C-4771-68D3CA197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66833E-F2C5-4989-1169-FF76CCD92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8D1C96-6D07-AAFF-27E1-2F814D563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E4845A5-99FF-37BC-51E8-607E71EC66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00F2F1B-8801-DC29-300E-147786CB2A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70454C-6032-7658-8B83-C60B73DC9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6B51209-EFBA-F187-2CD1-4EA4798B5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50A3964-EAED-14FD-C78B-0630BBB58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036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61D1E1-62BC-94C5-EDE5-311C65A64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38C02B8-5589-1452-3C05-017FE6A35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521E9EF-1572-4A14-DE46-84984D7ED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E20BC47-C068-ABDE-82F7-F27D9F3AA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05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69D5AFC-CE9F-D33F-A512-A5329DEB8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D013750-0DD3-7D83-E842-833C904BC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80A801-0C77-BBC4-7BA1-7CD988FF3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10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5EF97-1C75-E218-B366-09B13C695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764C7D-546B-5EF6-9178-A15FA4182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EACCC3E-8A4E-ABFE-6E14-9DC1CA564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69631A-71FD-FF73-720D-284BF5230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8F3556-DDF5-7421-ED01-469EB4F31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1EF4FFB-8CE2-6443-AF62-0AD91504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375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0EF8FA-DC82-9FA8-9BB3-289437165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1D74BB2-5AA6-2673-9111-5236F83B7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0C85BFF-4FC4-E5F2-6204-321452651C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623C83-F181-4E4C-AB21-998C44B5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5B998D-C40D-2F90-0C0D-210F69983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15EC43-A9E1-9F35-B387-C332E4469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9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21B0C24-5D86-FAC3-0877-EC42148B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F7EBE3-08E9-D6F3-2EA3-0D093F015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E44B56-E8FC-013B-CDE1-F2E3A15BAE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792CF6-DC2D-4071-A33D-63BC4D74D02C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BD3F0B-43C7-079E-8DDC-E336935071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DE0FBA-DAEE-4821-1BD8-1BDD3116E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95B9A3-E9DA-48B8-B4CB-AE547C958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79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50E3E-26D1-74FA-BF52-173082F689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Segmentation of Vessels in Retinal Images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52A60CA-23D9-EB39-E4BE-4937B3885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altLang="zh-CN" dirty="0"/>
              <a:t>Team 6</a:t>
            </a:r>
            <a:endParaRPr lang="en-US" dirty="0"/>
          </a:p>
          <a:p>
            <a:r>
              <a:rPr lang="en-US" dirty="0"/>
              <a:t>Team Members: Shiyu Wang, </a:t>
            </a:r>
            <a:r>
              <a:rPr lang="en-US" dirty="0" err="1"/>
              <a:t>Enhao</a:t>
            </a:r>
            <a:r>
              <a:rPr lang="en-US" dirty="0"/>
              <a:t> He, Jiacheng Ma, Joe Wang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074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48B231-97C5-E981-6C82-4A35AEC72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6B8D8C-1A94-F277-D210-11217D600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3-2</a:t>
            </a:r>
            <a:br>
              <a:rPr lang="en-US" dirty="0"/>
            </a:b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DEB186-4945-6BC5-AA61-BF1CF81CF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56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8E3CC-752D-54FD-FCEE-728AFD9EA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8E078E-D250-A827-6EAA-5B793FA48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21860B-DA92-6AD6-4807-95CA761D0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40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516ED-7429-616D-51C6-4AF2A09EF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1ED12F-0357-480A-EA09-409FEA3DB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95014"/>
            <a:ext cx="10515600" cy="546797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759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12711-8DA5-3DA8-B366-61B174314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202078-F06B-97A8-ADD6-EA2D55D6A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3-3</a:t>
            </a:r>
            <a:br>
              <a:rPr lang="en-US" dirty="0"/>
            </a:b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DC41B2-6F1C-3B8C-7845-DE91CC1E4B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399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8C0EC-4403-2BFA-8B13-D01EF561B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4F570-71A1-ACF3-A90B-D449F7FC7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523C65-5F23-1B0E-C3CB-B3571BB04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723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B7E4A-8544-6BD6-EB82-FA5731423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794BB8-4C35-031C-27E0-FE4004B38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95014"/>
            <a:ext cx="10515600" cy="546797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182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F924E-3408-D26E-05D5-A6744EE49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2FAC46-8BB5-F84C-8D19-C54457682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3-4 </a:t>
            </a:r>
            <a:r>
              <a:rPr lang="en-US" altLang="zh-CN" dirty="0"/>
              <a:t>K-means Clustering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BF1D8A-16F3-9FC7-A4A4-4B9C06DDD3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52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DF1CE-6483-99FF-E05F-4686B6211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72C8CA-6E23-C783-EDD9-2E6C293BA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the Best “</a:t>
            </a:r>
            <a:r>
              <a:rPr lang="en-US" dirty="0" err="1"/>
              <a:t>n_clusters</a:t>
            </a:r>
            <a:r>
              <a:rPr lang="en-US" dirty="0"/>
              <a:t>”</a:t>
            </a:r>
          </a:p>
        </p:txBody>
      </p:sp>
      <p:pic>
        <p:nvPicPr>
          <p:cNvPr id="9" name="内容占位符 8" descr="图表, 折线图&#10;&#10;AI 生成的内容可能不正确。">
            <a:extLst>
              <a:ext uri="{FF2B5EF4-FFF2-40B4-BE49-F238E27FC236}">
                <a16:creationId xmlns:a16="http://schemas.microsoft.com/office/drawing/2014/main" id="{F5BF7ADD-D292-6B1B-C7CC-DD0A32354F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85" y="1825625"/>
            <a:ext cx="7252229" cy="4351338"/>
          </a:xfrm>
        </p:spPr>
      </p:pic>
    </p:spTree>
    <p:extLst>
      <p:ext uri="{BB962C8B-B14F-4D97-AF65-F5344CB8AC3E}">
        <p14:creationId xmlns:p14="http://schemas.microsoft.com/office/powerpoint/2010/main" val="176833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B3E49-BECE-CE09-B871-7006AEE21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 descr="图片包含 游戏机, 建筑&#10;&#10;AI 生成的内容可能不正确。">
            <a:extLst>
              <a:ext uri="{FF2B5EF4-FFF2-40B4-BE49-F238E27FC236}">
                <a16:creationId xmlns:a16="http://schemas.microsoft.com/office/drawing/2014/main" id="{1F70ABE0-14E4-6979-047D-EA52F53DA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371" y="695325"/>
            <a:ext cx="7157258" cy="5467350"/>
          </a:xfrm>
        </p:spPr>
      </p:pic>
    </p:spTree>
    <p:extLst>
      <p:ext uri="{BB962C8B-B14F-4D97-AF65-F5344CB8AC3E}">
        <p14:creationId xmlns:p14="http://schemas.microsoft.com/office/powerpoint/2010/main" val="5704619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FC98B-2F64-FE9C-52DF-F300589C7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图片包含 背景图案&#10;&#10;AI 生成的内容可能不正确。">
            <a:extLst>
              <a:ext uri="{FF2B5EF4-FFF2-40B4-BE49-F238E27FC236}">
                <a16:creationId xmlns:a16="http://schemas.microsoft.com/office/drawing/2014/main" id="{4A840359-6E9F-6191-2265-D5249E8650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371" y="695325"/>
            <a:ext cx="7157258" cy="5467350"/>
          </a:xfrm>
        </p:spPr>
      </p:pic>
    </p:spTree>
    <p:extLst>
      <p:ext uri="{BB962C8B-B14F-4D97-AF65-F5344CB8AC3E}">
        <p14:creationId xmlns:p14="http://schemas.microsoft.com/office/powerpoint/2010/main" val="3981695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85025E-1E7E-4383-6CC6-756424A15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1 Introduction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E28552-CDD3-CBA2-3652-CD9F50BD01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939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64FB1-4EBD-948F-CBBE-F8AEEE94A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图片包含 游戏机&#10;&#10;AI 生成的内容可能不正确。">
            <a:extLst>
              <a:ext uri="{FF2B5EF4-FFF2-40B4-BE49-F238E27FC236}">
                <a16:creationId xmlns:a16="http://schemas.microsoft.com/office/drawing/2014/main" id="{C9D72A6C-812C-21EC-A604-A40A643C7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371" y="695325"/>
            <a:ext cx="7157258" cy="5467350"/>
          </a:xfrm>
        </p:spPr>
      </p:pic>
    </p:spTree>
    <p:extLst>
      <p:ext uri="{BB962C8B-B14F-4D97-AF65-F5344CB8AC3E}">
        <p14:creationId xmlns:p14="http://schemas.microsoft.com/office/powerpoint/2010/main" val="3365230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D25933-F405-29F3-56C6-345444C1A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手机屏幕截图&#10;&#10;AI 生成的内容可能不正确。">
            <a:extLst>
              <a:ext uri="{FF2B5EF4-FFF2-40B4-BE49-F238E27FC236}">
                <a16:creationId xmlns:a16="http://schemas.microsoft.com/office/drawing/2014/main" id="{E97F74A1-7E6F-B823-E2D0-2D820359C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060" y="695325"/>
            <a:ext cx="4373879" cy="5467350"/>
          </a:xfrm>
        </p:spPr>
      </p:pic>
    </p:spTree>
    <p:extLst>
      <p:ext uri="{BB962C8B-B14F-4D97-AF65-F5344CB8AC3E}">
        <p14:creationId xmlns:p14="http://schemas.microsoft.com/office/powerpoint/2010/main" val="1916988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F7810-CE43-7AA7-1429-5F425B8FA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3C5E0-FAA1-B93C-A641-FB6EFAC18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Optimized K-means Algorithm</a:t>
            </a:r>
          </a:p>
        </p:txBody>
      </p:sp>
      <p:pic>
        <p:nvPicPr>
          <p:cNvPr id="13" name="内容占位符 12" descr="图片包含 图示&#10;&#10;AI 生成的内容可能不正确。">
            <a:extLst>
              <a:ext uri="{FF2B5EF4-FFF2-40B4-BE49-F238E27FC236}">
                <a16:creationId xmlns:a16="http://schemas.microsoft.com/office/drawing/2014/main" id="{DAC425B9-9C40-F88D-C1C4-F9C80A2E5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2" y="1331728"/>
            <a:ext cx="6136935" cy="1917792"/>
          </a:xfrm>
        </p:spPr>
      </p:pic>
      <p:pic>
        <p:nvPicPr>
          <p:cNvPr id="15" name="图片 14" descr="手机屏幕截图&#10;&#10;AI 生成的内容可能不正确。">
            <a:extLst>
              <a:ext uri="{FF2B5EF4-FFF2-40B4-BE49-F238E27FC236}">
                <a16:creationId xmlns:a16="http://schemas.microsoft.com/office/drawing/2014/main" id="{133325C1-9768-C034-FECB-03DF6417C9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2" y="3135968"/>
            <a:ext cx="6136935" cy="1917792"/>
          </a:xfrm>
          <a:prstGeom prst="rect">
            <a:avLst/>
          </a:prstGeom>
        </p:spPr>
      </p:pic>
      <p:pic>
        <p:nvPicPr>
          <p:cNvPr id="17" name="图片 16" descr="男子的脸部特写与配字黑白照&#10;&#10;AI 生成的内容可能不正确。">
            <a:extLst>
              <a:ext uri="{FF2B5EF4-FFF2-40B4-BE49-F238E27FC236}">
                <a16:creationId xmlns:a16="http://schemas.microsoft.com/office/drawing/2014/main" id="{A72A82A1-3646-769F-2A53-BD58210B4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3" y="4940208"/>
            <a:ext cx="6136933" cy="191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1133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9C29D3-8C9F-4EE0-1757-8D99E4398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61597E-0A68-A298-C2FC-8B32D4175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Optimized K-means Algorithm</a:t>
            </a:r>
            <a:endParaRPr lang="en-US" dirty="0"/>
          </a:p>
        </p:txBody>
      </p:sp>
      <p:pic>
        <p:nvPicPr>
          <p:cNvPr id="9" name="图片 8" descr="图片包含 图示&#10;&#10;AI 生成的内容可能不正确。">
            <a:extLst>
              <a:ext uri="{FF2B5EF4-FFF2-40B4-BE49-F238E27FC236}">
                <a16:creationId xmlns:a16="http://schemas.microsoft.com/office/drawing/2014/main" id="{6CAFC019-4D20-64C7-72C2-13E3C2E09C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1" y="1331728"/>
            <a:ext cx="6136931" cy="1917791"/>
          </a:xfrm>
          <a:prstGeom prst="rect">
            <a:avLst/>
          </a:prstGeom>
        </p:spPr>
      </p:pic>
      <p:pic>
        <p:nvPicPr>
          <p:cNvPr id="14" name="图片 13" descr="手机屏幕截图&#10;&#10;AI 生成的内容可能不正确。">
            <a:extLst>
              <a:ext uri="{FF2B5EF4-FFF2-40B4-BE49-F238E27FC236}">
                <a16:creationId xmlns:a16="http://schemas.microsoft.com/office/drawing/2014/main" id="{258321F6-13DA-28A2-EF59-8F144CA41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3" y="3135969"/>
            <a:ext cx="6136929" cy="1917790"/>
          </a:xfrm>
          <a:prstGeom prst="rect">
            <a:avLst/>
          </a:prstGeom>
        </p:spPr>
      </p:pic>
      <p:pic>
        <p:nvPicPr>
          <p:cNvPr id="19" name="图片 18" descr="手机屏幕截图&#10;&#10;AI 生成的内容可能不正确。">
            <a:extLst>
              <a:ext uri="{FF2B5EF4-FFF2-40B4-BE49-F238E27FC236}">
                <a16:creationId xmlns:a16="http://schemas.microsoft.com/office/drawing/2014/main" id="{4C7C49E9-E831-D8F7-A317-956311E3CD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3" y="4940207"/>
            <a:ext cx="6136929" cy="191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274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540F6-2DA0-9D65-5348-780A423C6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D10977-A5D0-A212-2647-1296A8DEB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Optimized K-means Algorithm</a:t>
            </a:r>
            <a:endParaRPr lang="en-US" dirty="0"/>
          </a:p>
        </p:txBody>
      </p:sp>
      <p:pic>
        <p:nvPicPr>
          <p:cNvPr id="9" name="图片 8" descr="图片包含 图示&#10;&#10;AI 生成的内容可能不正确。">
            <a:extLst>
              <a:ext uri="{FF2B5EF4-FFF2-40B4-BE49-F238E27FC236}">
                <a16:creationId xmlns:a16="http://schemas.microsoft.com/office/drawing/2014/main" id="{8AD3E08D-6D08-ED27-EFDC-67F64DA9C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1" y="1331728"/>
            <a:ext cx="6136931" cy="1917791"/>
          </a:xfrm>
          <a:prstGeom prst="rect">
            <a:avLst/>
          </a:prstGeom>
        </p:spPr>
      </p:pic>
      <p:pic>
        <p:nvPicPr>
          <p:cNvPr id="14" name="图片 13" descr="手机屏幕截图&#10;&#10;AI 生成的内容可能不正确。">
            <a:extLst>
              <a:ext uri="{FF2B5EF4-FFF2-40B4-BE49-F238E27FC236}">
                <a16:creationId xmlns:a16="http://schemas.microsoft.com/office/drawing/2014/main" id="{D11F6A5F-E448-91FD-A8A2-658C099C2C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3" y="3135969"/>
            <a:ext cx="6136929" cy="1917790"/>
          </a:xfrm>
          <a:prstGeom prst="rect">
            <a:avLst/>
          </a:prstGeom>
        </p:spPr>
      </p:pic>
      <p:pic>
        <p:nvPicPr>
          <p:cNvPr id="19" name="图片 18" descr="手机屏幕截图&#10;&#10;AI 生成的内容可能不正确。">
            <a:extLst>
              <a:ext uri="{FF2B5EF4-FFF2-40B4-BE49-F238E27FC236}">
                <a16:creationId xmlns:a16="http://schemas.microsoft.com/office/drawing/2014/main" id="{8343CC5A-D832-7953-986D-41CBADD711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3" y="4940207"/>
            <a:ext cx="6136929" cy="191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1736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4DF3C-1EB7-7126-30E1-76E6BB761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380493-19F8-B8EC-EACE-847C2D7FA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Direction-enhanced K-Means Clustering</a:t>
            </a:r>
          </a:p>
        </p:txBody>
      </p:sp>
      <p:pic>
        <p:nvPicPr>
          <p:cNvPr id="5" name="内容占位符 4" descr="图片包含 图示&#10;&#10;AI 生成的内容可能不正确。">
            <a:extLst>
              <a:ext uri="{FF2B5EF4-FFF2-40B4-BE49-F238E27FC236}">
                <a16:creationId xmlns:a16="http://schemas.microsoft.com/office/drawing/2014/main" id="{BAA26B9E-DED0-CFCF-49D7-47DE49421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876" y="1690688"/>
            <a:ext cx="8582247" cy="2681951"/>
          </a:xfrm>
        </p:spPr>
      </p:pic>
      <p:pic>
        <p:nvPicPr>
          <p:cNvPr id="7" name="图片 6" descr="图片包含 图示&#10;&#10;AI 生成的内容可能不正确。">
            <a:extLst>
              <a:ext uri="{FF2B5EF4-FFF2-40B4-BE49-F238E27FC236}">
                <a16:creationId xmlns:a16="http://schemas.microsoft.com/office/drawing/2014/main" id="{8CD8272A-5E23-1499-3389-B12D2000B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876" y="4176048"/>
            <a:ext cx="8582247" cy="268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656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2AF7C-DA53-831D-D731-9AAEEEFB9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17F1C-DFC2-954B-AE05-835552163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Direction-enhanced K-Means Clustering</a:t>
            </a:r>
          </a:p>
        </p:txBody>
      </p:sp>
      <p:pic>
        <p:nvPicPr>
          <p:cNvPr id="9" name="图片 8" descr="图片包含 图示&#10;&#10;AI 生成的内容可能不正确。">
            <a:extLst>
              <a:ext uri="{FF2B5EF4-FFF2-40B4-BE49-F238E27FC236}">
                <a16:creationId xmlns:a16="http://schemas.microsoft.com/office/drawing/2014/main" id="{29C7C1AB-FCFD-3190-304F-81DA713EF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875" y="1690687"/>
            <a:ext cx="8582247" cy="2681952"/>
          </a:xfrm>
          <a:prstGeom prst="rect">
            <a:avLst/>
          </a:prstGeom>
        </p:spPr>
      </p:pic>
      <p:pic>
        <p:nvPicPr>
          <p:cNvPr id="12" name="图片 11" descr="手机屏幕截图&#10;&#10;AI 生成的内容可能不正确。">
            <a:extLst>
              <a:ext uri="{FF2B5EF4-FFF2-40B4-BE49-F238E27FC236}">
                <a16:creationId xmlns:a16="http://schemas.microsoft.com/office/drawing/2014/main" id="{D1DB24EC-A9CA-D0FC-7B5B-B4257192D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874" y="4176048"/>
            <a:ext cx="8582247" cy="268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22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41EF5-2157-CE86-7159-1A975C295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7A5F69-5C52-6442-4F46-37210E715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4 </a:t>
            </a:r>
            <a:r>
              <a:rPr lang="en-US" altLang="zh-CN" dirty="0"/>
              <a:t>Conclusion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CA4D24-DEA3-163B-6398-C69B920ABB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782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C800C-F819-8893-B875-60FC576EF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4B01E1-EF71-336F-08FC-7CCA0DDF9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53C916-9C9A-BFAF-3BB3-8642A2B8F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1781673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382541-F8BD-CB09-2836-FB74BA69D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9C6051-0405-379E-5E10-9A5363426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3270423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F834B-F11A-4666-1047-7DE9885B8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0AAEE6-86A8-DF0B-EFEB-8C47AF3DD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2 </a:t>
            </a:r>
            <a:r>
              <a:rPr lang="en-US" altLang="zh-CN" dirty="0"/>
              <a:t>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EF7281-7CAE-5A1A-961B-42D76593A0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57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6DC1B8-AA47-3497-7758-420312948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Methods &amp; Metrics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A917D3-EBB0-B71C-3A55-29FF3A3DA0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</a:t>
            </a:r>
            <a:r>
              <a:rPr lang="en-US" altLang="zh-CN" dirty="0"/>
              <a:t>Clustering</a:t>
            </a:r>
          </a:p>
          <a:p>
            <a:r>
              <a:rPr lang="en-US" dirty="0"/>
              <a:t>TODO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F37CEBE-48BA-AB09-6244-36C60B1E8FD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  <a:p>
            <a:r>
              <a:rPr lang="en-US" dirty="0"/>
              <a:t>Sensitivity</a:t>
            </a:r>
          </a:p>
          <a:p>
            <a:r>
              <a:rPr lang="en-US" dirty="0"/>
              <a:t>Specificity</a:t>
            </a:r>
          </a:p>
          <a:p>
            <a:r>
              <a:rPr lang="en-US" dirty="0"/>
              <a:t>F1-score</a:t>
            </a:r>
          </a:p>
          <a:p>
            <a:r>
              <a:rPr lang="en-US" dirty="0"/>
              <a:t>The area under the ROC curve (AUC)</a:t>
            </a:r>
          </a:p>
        </p:txBody>
      </p:sp>
    </p:spTree>
    <p:extLst>
      <p:ext uri="{BB962C8B-B14F-4D97-AF65-F5344CB8AC3E}">
        <p14:creationId xmlns:p14="http://schemas.microsoft.com/office/powerpoint/2010/main" val="865615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76A2C-FCB4-E734-CAF3-3B3242410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0DCD4-1069-E78B-7356-7A45F08C1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3 </a:t>
            </a:r>
            <a:r>
              <a:rPr lang="en-US" altLang="zh-CN" dirty="0"/>
              <a:t>Results</a:t>
            </a:r>
            <a:br>
              <a:rPr lang="en-US" dirty="0"/>
            </a:b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488BDB-6881-8258-6111-53BFFC1531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39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DBE91-43F0-B735-7945-5221E1C9C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D5522B-3742-0847-BBA4-7A90A9BC8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3-1</a:t>
            </a:r>
            <a:br>
              <a:rPr lang="en-US" dirty="0"/>
            </a:br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4F10EE-42A4-4A0C-09C9-E1A4760BDE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089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43C497-B6F7-EACD-5EEF-9310CC7D2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003D1F-589D-D478-E32B-B91DC94E5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01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122910-0187-1AFB-E133-0918582EE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A3269F-CDF8-B584-9905-9B35DEE57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95014"/>
            <a:ext cx="10515600" cy="546797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022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90</Words>
  <Application>Microsoft Office PowerPoint</Application>
  <PresentationFormat>宽屏</PresentationFormat>
  <Paragraphs>30</Paragraphs>
  <Slides>28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2" baseType="lpstr">
      <vt:lpstr>Aptos</vt:lpstr>
      <vt:lpstr>Aptos Display</vt:lpstr>
      <vt:lpstr>Arial</vt:lpstr>
      <vt:lpstr>Office 主题​​</vt:lpstr>
      <vt:lpstr>Segmentation of Vessels in Retinal Images</vt:lpstr>
      <vt:lpstr>1 Introduction </vt:lpstr>
      <vt:lpstr>PowerPoint 演示文稿</vt:lpstr>
      <vt:lpstr>2 Methods </vt:lpstr>
      <vt:lpstr>Methods &amp; Metrics</vt:lpstr>
      <vt:lpstr>3 Results </vt:lpstr>
      <vt:lpstr>3-1 </vt:lpstr>
      <vt:lpstr>PowerPoint 演示文稿</vt:lpstr>
      <vt:lpstr>PowerPoint 演示文稿</vt:lpstr>
      <vt:lpstr>3-2 </vt:lpstr>
      <vt:lpstr>PowerPoint 演示文稿</vt:lpstr>
      <vt:lpstr>PowerPoint 演示文稿</vt:lpstr>
      <vt:lpstr>3-3 </vt:lpstr>
      <vt:lpstr>PowerPoint 演示文稿</vt:lpstr>
      <vt:lpstr>PowerPoint 演示文稿</vt:lpstr>
      <vt:lpstr>3-4 K-means Clustering </vt:lpstr>
      <vt:lpstr>Find the Best “n_clusters”</vt:lpstr>
      <vt:lpstr>PowerPoint 演示文稿</vt:lpstr>
      <vt:lpstr>PowerPoint 演示文稿</vt:lpstr>
      <vt:lpstr>PowerPoint 演示文稿</vt:lpstr>
      <vt:lpstr>PowerPoint 演示文稿</vt:lpstr>
      <vt:lpstr>Optimized K-means Algorithm</vt:lpstr>
      <vt:lpstr>Optimized K-means Algorithm</vt:lpstr>
      <vt:lpstr>Optimized K-means Algorithm</vt:lpstr>
      <vt:lpstr>Direction-enhanced K-Means Clustering</vt:lpstr>
      <vt:lpstr>Direction-enhanced K-Means Clustering</vt:lpstr>
      <vt:lpstr>4 Conclusion 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Shiyu Wang</dc:creator>
  <cp:lastModifiedBy>Shiyu Wang</cp:lastModifiedBy>
  <cp:revision>3</cp:revision>
  <dcterms:created xsi:type="dcterms:W3CDTF">2025-04-10T14:44:02Z</dcterms:created>
  <dcterms:modified xsi:type="dcterms:W3CDTF">2025-04-10T15:11:41Z</dcterms:modified>
</cp:coreProperties>
</file>

<file path=docProps/thumbnail.jpeg>
</file>